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23" r:id="rId10"/>
    <p:sldId id="324" r:id="rId11"/>
    <p:sldId id="325" r:id="rId12"/>
    <p:sldId id="326" r:id="rId13"/>
    <p:sldId id="327" r:id="rId14"/>
    <p:sldId id="333" r:id="rId15"/>
    <p:sldId id="337" r:id="rId16"/>
    <p:sldId id="334" r:id="rId17"/>
    <p:sldId id="338" r:id="rId18"/>
    <p:sldId id="340" r:id="rId19"/>
    <p:sldId id="341" r:id="rId20"/>
    <p:sldId id="342" r:id="rId21"/>
    <p:sldId id="318" r:id="rId22"/>
    <p:sldId id="328" r:id="rId23"/>
    <p:sldId id="317" r:id="rId24"/>
    <p:sldId id="314" r:id="rId25"/>
    <p:sldId id="315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93F3DE-5DB4-417E-AE23-021FBF30A9EA}" type="presOf" srcId="{D3A02A71-C014-DD49-9AB7-414370309CA9}" destId="{E58B3210-AA2A-BF46-99EB-D2C2735424CD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51F28245-E404-4332-AADC-3E38B6400F5A}" type="presOf" srcId="{10B3C10C-AA36-D549-BC5C-D2F79B25B25A}" destId="{BDEF9AAE-45AF-814F-A207-FFE4C70A6172}" srcOrd="0" destOrd="0" presId="urn:microsoft.com/office/officeart/2005/8/layout/radial5"/>
    <dgm:cxn modelId="{29AB1609-A5D5-4101-8A85-2922BCBDA46D}" type="presOf" srcId="{4F9B4BCC-894D-7E4B-81A6-AFDA96533BB8}" destId="{4564A4E9-E069-0546-8FA3-81121BF6259B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EE8264A-F4D4-4DC2-BD61-399DB4613F4C}" type="presOf" srcId="{4F9B4BCC-894D-7E4B-81A6-AFDA96533BB8}" destId="{38547E00-9194-E441-B65A-1EB8E2A3611E}" srcOrd="1" destOrd="0" presId="urn:microsoft.com/office/officeart/2005/8/layout/radial5"/>
    <dgm:cxn modelId="{88387BA6-1DC2-4153-BE1E-AF8DF6CC4132}" type="presOf" srcId="{6AD7ACC1-DA02-D647-BB05-E9008553489B}" destId="{85FC0BFD-8FF9-B14B-A098-ADFADABC3FBC}" srcOrd="0" destOrd="0" presId="urn:microsoft.com/office/officeart/2005/8/layout/radial5"/>
    <dgm:cxn modelId="{63AC15B0-7C36-4D0F-AFF9-16B078FE37B0}" type="presOf" srcId="{41E74701-FDAA-704F-838E-AD3E6516655B}" destId="{62B9DD57-6255-5D44-A4ED-A8D1A47F2F82}" srcOrd="0" destOrd="0" presId="urn:microsoft.com/office/officeart/2005/8/layout/radial5"/>
    <dgm:cxn modelId="{6830FEB7-99BB-47CC-AF18-48204D32ED8B}" type="presOf" srcId="{6F8C5E5B-909C-584E-BE9D-B63CA1BCC2CD}" destId="{EBE2E7EC-298B-9545-82D5-FE7DEF7EE246}" srcOrd="1" destOrd="0" presId="urn:microsoft.com/office/officeart/2005/8/layout/radial5"/>
    <dgm:cxn modelId="{B05DA1A4-5DED-4CA9-8F84-CAFBE745E101}" type="presOf" srcId="{1DD5677A-F751-2E49-B6BC-DCF545450E54}" destId="{1A9EB615-F0E8-C646-BC91-63330E7EEC3F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3C6548CB-DA88-4A09-826B-9DCA8833D1D1}" type="presOf" srcId="{1CFB0CDC-BAC1-AE48-BA22-5DA8D32A38D6}" destId="{E1578455-50C3-D14D-8D16-AE2AAE2A4797}" srcOrd="0" destOrd="0" presId="urn:microsoft.com/office/officeart/2005/8/layout/radial5"/>
    <dgm:cxn modelId="{FCFA2A88-FE0D-4D9F-BE79-E62BB25B4FE9}" type="presOf" srcId="{94C84887-2729-074F-BD1C-28797ADB806C}" destId="{24C348AE-9E0F-6E47-A42B-B738FAB41A49}" srcOrd="0" destOrd="0" presId="urn:microsoft.com/office/officeart/2005/8/layout/radial5"/>
    <dgm:cxn modelId="{B6E353A0-83B2-4A05-8EF4-906FBFE19EE7}" type="presOf" srcId="{BA996EF9-623F-C04A-B95E-894E5AAFA0C3}" destId="{AD45A8B1-9D5A-654B-A2CA-21387B57BAF1}" srcOrd="1" destOrd="0" presId="urn:microsoft.com/office/officeart/2005/8/layout/radial5"/>
    <dgm:cxn modelId="{D62396BD-C506-4387-800E-F2AAAB6010A1}" type="presOf" srcId="{C4F9CD8F-7DDE-BF47-868D-D2E12ABC6C37}" destId="{69B3A66D-55F0-EF4E-B74C-0A8FDBFFF18B}" srcOrd="0" destOrd="0" presId="urn:microsoft.com/office/officeart/2005/8/layout/radial5"/>
    <dgm:cxn modelId="{3ADE1798-0C4C-4E28-A942-55EA59E30B2C}" type="presOf" srcId="{6E08DCDA-8E45-EC4B-82AD-75CBB4B9AE0D}" destId="{EE5C22EA-FD44-7E4D-9E73-F6D40DDD28A5}" srcOrd="0" destOrd="0" presId="urn:microsoft.com/office/officeart/2005/8/layout/radial5"/>
    <dgm:cxn modelId="{1962D2DD-F63D-4CAC-9A99-F392DCEDBEAD}" type="presOf" srcId="{C4F9CD8F-7DDE-BF47-868D-D2E12ABC6C37}" destId="{34B28FEE-7470-5044-8A72-4F4F66425ECE}" srcOrd="1" destOrd="0" presId="urn:microsoft.com/office/officeart/2005/8/layout/radial5"/>
    <dgm:cxn modelId="{C6F144C3-A721-4035-AB87-88A438446EE3}" type="presOf" srcId="{8554DC3A-BB48-444D-B6B9-C882B8699A83}" destId="{4E356C13-F8BF-414F-BF7E-6B7383CDC76C}" srcOrd="0" destOrd="0" presId="urn:microsoft.com/office/officeart/2005/8/layout/radial5"/>
    <dgm:cxn modelId="{FA5A7D0A-519C-4FF2-B169-F7DCB9CA74AD}" type="presOf" srcId="{6F8C5E5B-909C-584E-BE9D-B63CA1BCC2CD}" destId="{1CB3EB51-91AB-3E40-A345-57818554DE63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E3373971-7746-4C86-86A7-88BCA77553C1}" type="presOf" srcId="{41E74701-FDAA-704F-838E-AD3E6516655B}" destId="{9E5041D0-1AF6-4F41-A296-5B0E78A3B3D2}" srcOrd="1" destOrd="0" presId="urn:microsoft.com/office/officeart/2005/8/layout/radial5"/>
    <dgm:cxn modelId="{7B1CEC5D-1FF3-4103-8E28-186F0A856C8D}" type="presOf" srcId="{BA996EF9-623F-C04A-B95E-894E5AAFA0C3}" destId="{64309BBE-B08D-214E-AAB1-F4EF7F7F6612}" srcOrd="0" destOrd="0" presId="urn:microsoft.com/office/officeart/2005/8/layout/radial5"/>
    <dgm:cxn modelId="{E490E8DC-3C8B-44F6-AE14-E422726B6F60}" type="presOf" srcId="{1CFB0CDC-BAC1-AE48-BA22-5DA8D32A38D6}" destId="{5C102C8F-51EA-FD47-B682-F0DD7AD34439}" srcOrd="1" destOrd="0" presId="urn:microsoft.com/office/officeart/2005/8/layout/radial5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1363636-AB73-4C8B-8D44-9118EF7917B8}" type="presOf" srcId="{0A48CA6C-68C4-F448-B13B-9C8034303E84}" destId="{2B969AE8-F2EA-F64F-98F2-0FF18A319AE2}" srcOrd="0" destOrd="0" presId="urn:microsoft.com/office/officeart/2005/8/layout/radial5"/>
    <dgm:cxn modelId="{C5E9AAF5-8D68-4637-AD22-8CB356C5B6F2}" type="presParOf" srcId="{BDEF9AAE-45AF-814F-A207-FFE4C70A6172}" destId="{EE5C22EA-FD44-7E4D-9E73-F6D40DDD28A5}" srcOrd="0" destOrd="0" presId="urn:microsoft.com/office/officeart/2005/8/layout/radial5"/>
    <dgm:cxn modelId="{4010BA7C-D9CF-404E-AA77-B51E7BC5B67D}" type="presParOf" srcId="{BDEF9AAE-45AF-814F-A207-FFE4C70A6172}" destId="{E1578455-50C3-D14D-8D16-AE2AAE2A4797}" srcOrd="1" destOrd="0" presId="urn:microsoft.com/office/officeart/2005/8/layout/radial5"/>
    <dgm:cxn modelId="{CB048121-0970-4621-8C3C-FD4C0A832198}" type="presParOf" srcId="{E1578455-50C3-D14D-8D16-AE2AAE2A4797}" destId="{5C102C8F-51EA-FD47-B682-F0DD7AD34439}" srcOrd="0" destOrd="0" presId="urn:microsoft.com/office/officeart/2005/8/layout/radial5"/>
    <dgm:cxn modelId="{A6FE9817-0EDD-4534-8207-4B31BE392554}" type="presParOf" srcId="{BDEF9AAE-45AF-814F-A207-FFE4C70A6172}" destId="{1A9EB615-F0E8-C646-BC91-63330E7EEC3F}" srcOrd="2" destOrd="0" presId="urn:microsoft.com/office/officeart/2005/8/layout/radial5"/>
    <dgm:cxn modelId="{5C2D3010-0552-48E6-AF4A-D4C598DEC17F}" type="presParOf" srcId="{BDEF9AAE-45AF-814F-A207-FFE4C70A6172}" destId="{1CB3EB51-91AB-3E40-A345-57818554DE63}" srcOrd="3" destOrd="0" presId="urn:microsoft.com/office/officeart/2005/8/layout/radial5"/>
    <dgm:cxn modelId="{A93E52F4-F867-41EE-B223-495E462645AA}" type="presParOf" srcId="{1CB3EB51-91AB-3E40-A345-57818554DE63}" destId="{EBE2E7EC-298B-9545-82D5-FE7DEF7EE246}" srcOrd="0" destOrd="0" presId="urn:microsoft.com/office/officeart/2005/8/layout/radial5"/>
    <dgm:cxn modelId="{8EB9CDDF-6AE0-4A64-8CE5-E90119C8935A}" type="presParOf" srcId="{BDEF9AAE-45AF-814F-A207-FFE4C70A6172}" destId="{24C348AE-9E0F-6E47-A42B-B738FAB41A49}" srcOrd="4" destOrd="0" presId="urn:microsoft.com/office/officeart/2005/8/layout/radial5"/>
    <dgm:cxn modelId="{80FF6D36-246A-4EC3-8D25-B6F8ED0818E6}" type="presParOf" srcId="{BDEF9AAE-45AF-814F-A207-FFE4C70A6172}" destId="{69B3A66D-55F0-EF4E-B74C-0A8FDBFFF18B}" srcOrd="5" destOrd="0" presId="urn:microsoft.com/office/officeart/2005/8/layout/radial5"/>
    <dgm:cxn modelId="{9EFC6F78-D6A8-46BD-96E6-53BF828B5456}" type="presParOf" srcId="{69B3A66D-55F0-EF4E-B74C-0A8FDBFFF18B}" destId="{34B28FEE-7470-5044-8A72-4F4F66425ECE}" srcOrd="0" destOrd="0" presId="urn:microsoft.com/office/officeart/2005/8/layout/radial5"/>
    <dgm:cxn modelId="{9E46378C-CC84-4578-84FF-9B910D0CA1E6}" type="presParOf" srcId="{BDEF9AAE-45AF-814F-A207-FFE4C70A6172}" destId="{E58B3210-AA2A-BF46-99EB-D2C2735424CD}" srcOrd="6" destOrd="0" presId="urn:microsoft.com/office/officeart/2005/8/layout/radial5"/>
    <dgm:cxn modelId="{BCEA784F-885E-49FC-B537-D53653F49DB5}" type="presParOf" srcId="{BDEF9AAE-45AF-814F-A207-FFE4C70A6172}" destId="{64309BBE-B08D-214E-AAB1-F4EF7F7F6612}" srcOrd="7" destOrd="0" presId="urn:microsoft.com/office/officeart/2005/8/layout/radial5"/>
    <dgm:cxn modelId="{C86EB2F8-F2D9-49A1-B25F-9AA461844506}" type="presParOf" srcId="{64309BBE-B08D-214E-AAB1-F4EF7F7F6612}" destId="{AD45A8B1-9D5A-654B-A2CA-21387B57BAF1}" srcOrd="0" destOrd="0" presId="urn:microsoft.com/office/officeart/2005/8/layout/radial5"/>
    <dgm:cxn modelId="{4614BC44-11DF-404C-9883-F66969FCD8BB}" type="presParOf" srcId="{BDEF9AAE-45AF-814F-A207-FFE4C70A6172}" destId="{85FC0BFD-8FF9-B14B-A098-ADFADABC3FBC}" srcOrd="8" destOrd="0" presId="urn:microsoft.com/office/officeart/2005/8/layout/radial5"/>
    <dgm:cxn modelId="{7080EC33-1E63-4BD7-A1A5-69CAAA9C9656}" type="presParOf" srcId="{BDEF9AAE-45AF-814F-A207-FFE4C70A6172}" destId="{4564A4E9-E069-0546-8FA3-81121BF6259B}" srcOrd="9" destOrd="0" presId="urn:microsoft.com/office/officeart/2005/8/layout/radial5"/>
    <dgm:cxn modelId="{80412F91-EAFD-4775-AD6A-1126A6B7A8E1}" type="presParOf" srcId="{4564A4E9-E069-0546-8FA3-81121BF6259B}" destId="{38547E00-9194-E441-B65A-1EB8E2A3611E}" srcOrd="0" destOrd="0" presId="urn:microsoft.com/office/officeart/2005/8/layout/radial5"/>
    <dgm:cxn modelId="{2B2E45AD-AC0B-4AF0-9C56-9C39EB2A0327}" type="presParOf" srcId="{BDEF9AAE-45AF-814F-A207-FFE4C70A6172}" destId="{4E356C13-F8BF-414F-BF7E-6B7383CDC76C}" srcOrd="10" destOrd="0" presId="urn:microsoft.com/office/officeart/2005/8/layout/radial5"/>
    <dgm:cxn modelId="{A27D587C-D71F-4A17-BCB9-C59B37B1B500}" type="presParOf" srcId="{BDEF9AAE-45AF-814F-A207-FFE4C70A6172}" destId="{62B9DD57-6255-5D44-A4ED-A8D1A47F2F82}" srcOrd="11" destOrd="0" presId="urn:microsoft.com/office/officeart/2005/8/layout/radial5"/>
    <dgm:cxn modelId="{BA3B3913-0838-49AC-B29F-844A067026D5}" type="presParOf" srcId="{62B9DD57-6255-5D44-A4ED-A8D1A47F2F82}" destId="{9E5041D0-1AF6-4F41-A296-5B0E78A3B3D2}" srcOrd="0" destOrd="0" presId="urn:microsoft.com/office/officeart/2005/8/layout/radial5"/>
    <dgm:cxn modelId="{5624E861-CEB0-44C7-9D09-D191C20D6A25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1/Basics%20of%20CDS%20View%20%26%20Entities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1/Association%20with%20CDS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4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1" y="400607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79812" y="1513053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39926026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415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72820C-F5FD-4A88-B639-E32106C5BDAD}"/>
              </a:ext>
            </a:extLst>
          </p:cNvPr>
          <p:cNvSpPr txBox="1"/>
          <p:nvPr/>
        </p:nvSpPr>
        <p:spPr>
          <a:xfrm>
            <a:off x="630966" y="1124744"/>
            <a:ext cx="11152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ondemand)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73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498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5678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43935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562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Creating 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7261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</a:t>
            </a: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VDM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>
              <a:defRPr/>
            </a:pP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             No. ABAP CDS and HANA CDS are one concept but 2 flavor. </a:t>
            </a:r>
          </a:p>
          <a:p>
            <a:pPr>
              <a:defRPr/>
            </a:pP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             HANA CDS is used in companies who buys HANA only, they don’t have ABAP system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What </a:t>
            </a:r>
            <a:r>
              <a:rPr lang="en-US" sz="1800" dirty="0">
                <a:solidFill>
                  <a:schemeClr val="bg1"/>
                </a:solidFill>
              </a:rPr>
              <a:t>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</a:t>
            </a:r>
            <a:r>
              <a:rPr lang="en-US" sz="1800" dirty="0" smtClean="0">
                <a:solidFill>
                  <a:schemeClr val="bg1"/>
                </a:solidFill>
              </a:rPr>
              <a:t>Language.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</a:t>
            </a:r>
            <a:r>
              <a:rPr lang="en-US" sz="1800" dirty="0" smtClean="0">
                <a:solidFill>
                  <a:schemeClr val="bg1"/>
                </a:solidFill>
              </a:rPr>
              <a:t>CDS.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</a:t>
            </a:r>
            <a:r>
              <a:rPr lang="en-US" sz="1800" dirty="0" smtClean="0">
                <a:solidFill>
                  <a:schemeClr val="bg1"/>
                </a:solidFill>
              </a:rPr>
              <a:t>Got </a:t>
            </a:r>
            <a:r>
              <a:rPr lang="en-US" sz="1800" dirty="0">
                <a:solidFill>
                  <a:schemeClr val="bg1"/>
                </a:solidFill>
              </a:rPr>
              <a:t>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</a:t>
            </a:r>
            <a:r>
              <a:rPr lang="en-US" sz="1800" dirty="0" err="1">
                <a:solidFill>
                  <a:schemeClr val="bg1"/>
                </a:solidFill>
              </a:rPr>
              <a:t>LoB</a:t>
            </a:r>
            <a:r>
              <a:rPr lang="en-US" sz="1800" dirty="0">
                <a:solidFill>
                  <a:schemeClr val="bg1"/>
                </a:solidFill>
              </a:rPr>
              <a:t>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 smtClean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9359</TotalTime>
  <Words>1554</Words>
  <Application>Microsoft Office PowerPoint</Application>
  <PresentationFormat>Custom</PresentationFormat>
  <Paragraphs>302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CDS: Common Basics for Domain Specific Framework </vt:lpstr>
      <vt:lpstr>CDS Associations</vt:lpstr>
      <vt:lpstr>Best Practices in Association</vt:lpstr>
      <vt:lpstr>CDS Associations : Advantages</vt:lpstr>
      <vt:lpstr>When to Use which Annotation</vt:lpstr>
      <vt:lpstr>Create ODATA on top of CDS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271</cp:revision>
  <dcterms:created xsi:type="dcterms:W3CDTF">2013-09-12T13:05:01Z</dcterms:created>
  <dcterms:modified xsi:type="dcterms:W3CDTF">2021-11-08T05:40:20Z</dcterms:modified>
</cp:coreProperties>
</file>